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5143500" type="screen16x9"/>
  <p:notesSz cx="6858000" cy="9144000"/>
  <p:embeddedFontLst>
    <p:embeddedFont>
      <p:font typeface="Droid Sans" panose="020B0604020202020204" charset="0"/>
      <p:regular r:id="rId17"/>
      <p:bold r:id="rId18"/>
    </p:embeddedFont>
    <p:embeddedFont>
      <p:font typeface="Average" panose="020B0604020202020204" charset="0"/>
      <p:regular r:id="rId19"/>
    </p:embeddedFont>
    <p:embeddedFont>
      <p:font typeface="Oswald"/>
      <p:regular r:id="rId20"/>
      <p:bold r:id="rId2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5" d="100"/>
          <a:sy n="115" d="100"/>
        </p:scale>
        <p:origin x="28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3" Type="http://schemas.openxmlformats.org/officeDocument/2006/relationships/slide" Target="slides/slide2.xml"/><Relationship Id="rId21" Type="http://schemas.openxmlformats.org/officeDocument/2006/relationships/font" Target="fonts/font5.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buSzPct val="100000"/>
              <a:buChar char="●"/>
              <a:defRPr sz="1100"/>
            </a:lvl1pPr>
            <a:lvl2pPr lvl="1">
              <a:spcBef>
                <a:spcPts val="0"/>
              </a:spcBef>
              <a:buSzPct val="100000"/>
              <a:buChar char="○"/>
              <a:defRPr sz="1100"/>
            </a:lvl2pPr>
            <a:lvl3pPr lvl="2">
              <a:spcBef>
                <a:spcPts val="0"/>
              </a:spcBef>
              <a:buSzPct val="100000"/>
              <a:buChar char="■"/>
              <a:defRPr sz="1100"/>
            </a:lvl3pPr>
            <a:lvl4pPr lvl="3">
              <a:spcBef>
                <a:spcPts val="0"/>
              </a:spcBef>
              <a:buSzPct val="100000"/>
              <a:buChar char="●"/>
              <a:defRPr sz="1100"/>
            </a:lvl4pPr>
            <a:lvl5pPr lvl="4">
              <a:spcBef>
                <a:spcPts val="0"/>
              </a:spcBef>
              <a:buSzPct val="100000"/>
              <a:buChar char="○"/>
              <a:defRPr sz="1100"/>
            </a:lvl5pPr>
            <a:lvl6pPr lvl="5">
              <a:spcBef>
                <a:spcPts val="0"/>
              </a:spcBef>
              <a:buSzPct val="100000"/>
              <a:buChar char="■"/>
              <a:defRPr sz="1100"/>
            </a:lvl6pPr>
            <a:lvl7pPr lvl="6">
              <a:spcBef>
                <a:spcPts val="0"/>
              </a:spcBef>
              <a:buSzPct val="100000"/>
              <a:buChar char="●"/>
              <a:defRPr sz="1100"/>
            </a:lvl7pPr>
            <a:lvl8pPr lvl="7">
              <a:spcBef>
                <a:spcPts val="0"/>
              </a:spcBef>
              <a:buSzPct val="100000"/>
              <a:buChar char="○"/>
              <a:defRPr sz="1100"/>
            </a:lvl8pPr>
            <a:lvl9pPr lvl="8">
              <a:spcBef>
                <a:spcPts val="0"/>
              </a:spcBef>
              <a:buSzPct val="100000"/>
              <a:buChar char="■"/>
              <a:defRPr sz="1100"/>
            </a:lvl9pPr>
          </a:lstStyle>
          <a:p>
            <a:endParaRPr/>
          </a:p>
        </p:txBody>
      </p:sp>
    </p:spTree>
    <p:extLst>
      <p:ext uri="{BB962C8B-B14F-4D97-AF65-F5344CB8AC3E}">
        <p14:creationId xmlns:p14="http://schemas.microsoft.com/office/powerpoint/2010/main" val="3307897155"/>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Introduction of who we are and what our roles are in the district</a:t>
            </a:r>
          </a:p>
        </p:txBody>
      </p:sp>
    </p:spTree>
    <p:extLst>
      <p:ext uri="{BB962C8B-B14F-4D97-AF65-F5344CB8AC3E}">
        <p14:creationId xmlns:p14="http://schemas.microsoft.com/office/powerpoint/2010/main" val="7738855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Shape 112"/>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3" name="Shape 11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4890213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Shape 118"/>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9" name="Shape 11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Naked Pictures, Anxiety/Depression %, Suicide, Divorce, cyber bullying, ability to access pornography.</a:t>
            </a:r>
          </a:p>
        </p:txBody>
      </p:sp>
    </p:spTree>
    <p:extLst>
      <p:ext uri="{BB962C8B-B14F-4D97-AF65-F5344CB8AC3E}">
        <p14:creationId xmlns:p14="http://schemas.microsoft.com/office/powerpoint/2010/main" val="3694568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Shape 125"/>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6" name="Shape 12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602425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Shape 132"/>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3" name="Shape 13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130208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Shape 139"/>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0" name="Shape 14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9201561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Shape 62"/>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3" name="Shape 6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0176509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0" name="Shape 7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Move to an introduction of what is going on developmentally with the teenager.</a:t>
            </a:r>
          </a:p>
        </p:txBody>
      </p:sp>
    </p:spTree>
    <p:extLst>
      <p:ext uri="{BB962C8B-B14F-4D97-AF65-F5344CB8AC3E}">
        <p14:creationId xmlns:p14="http://schemas.microsoft.com/office/powerpoint/2010/main" val="10272248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Shape 76"/>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7" name="Shape 7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0978075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Shape 82"/>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3" name="Shape 8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0537380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Shape 88"/>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9" name="Shape 8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5907738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5" name="Shape 9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Aaron to talk about risky teen behaviors. Wendy/Aaron to talk about the need for parental involvement.</a:t>
            </a:r>
          </a:p>
        </p:txBody>
      </p:sp>
    </p:spTree>
    <p:extLst>
      <p:ext uri="{BB962C8B-B14F-4D97-AF65-F5344CB8AC3E}">
        <p14:creationId xmlns:p14="http://schemas.microsoft.com/office/powerpoint/2010/main" val="35079789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1" name="Shape 10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40248593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Shape 106"/>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7" name="Shape 10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4284377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grpSp>
        <p:nvGrpSpPr>
          <p:cNvPr id="10" name="Shape 10"/>
          <p:cNvGrpSpPr/>
          <p:nvPr/>
        </p:nvGrpSpPr>
        <p:grpSpPr>
          <a:xfrm>
            <a:off x="4350278" y="2855377"/>
            <a:ext cx="443588" cy="105632"/>
            <a:chOff x="4137525" y="2915950"/>
            <a:chExt cx="869100" cy="207000"/>
          </a:xfrm>
        </p:grpSpPr>
        <p:sp>
          <p:nvSpPr>
            <p:cNvPr id="11" name="Shape 11"/>
            <p:cNvSpPr/>
            <p:nvPr/>
          </p:nvSpPr>
          <p:spPr>
            <a:xfrm>
              <a:off x="4468575" y="2915950"/>
              <a:ext cx="207000" cy="207000"/>
            </a:xfrm>
            <a:prstGeom prst="ellipse">
              <a:avLst/>
            </a:prstGeom>
            <a:solidFill>
              <a:schemeClr val="dk1"/>
            </a:solidFill>
            <a:ln>
              <a:noFill/>
            </a:ln>
          </p:spPr>
          <p:txBody>
            <a:bodyPr lIns="91425" tIns="91425" rIns="91425" bIns="91425" anchor="ctr" anchorCtr="0">
              <a:noAutofit/>
            </a:bodyPr>
            <a:lstStyle/>
            <a:p>
              <a:pPr lvl="0">
                <a:spcBef>
                  <a:spcPts val="0"/>
                </a:spcBef>
                <a:buNone/>
              </a:pPr>
              <a:endParaRPr/>
            </a:p>
          </p:txBody>
        </p:sp>
        <p:sp>
          <p:nvSpPr>
            <p:cNvPr id="12" name="Shape 12"/>
            <p:cNvSpPr/>
            <p:nvPr/>
          </p:nvSpPr>
          <p:spPr>
            <a:xfrm>
              <a:off x="4799625" y="2915950"/>
              <a:ext cx="207000" cy="207000"/>
            </a:xfrm>
            <a:prstGeom prst="ellipse">
              <a:avLst/>
            </a:prstGeom>
            <a:solidFill>
              <a:schemeClr val="dk1"/>
            </a:solidFill>
            <a:ln>
              <a:noFill/>
            </a:ln>
          </p:spPr>
          <p:txBody>
            <a:bodyPr lIns="91425" tIns="91425" rIns="91425" bIns="91425" anchor="ctr" anchorCtr="0">
              <a:noAutofit/>
            </a:bodyPr>
            <a:lstStyle/>
            <a:p>
              <a:pPr lvl="0">
                <a:spcBef>
                  <a:spcPts val="0"/>
                </a:spcBef>
                <a:buNone/>
              </a:pPr>
              <a:endParaRPr/>
            </a:p>
          </p:txBody>
        </p:sp>
        <p:sp>
          <p:nvSpPr>
            <p:cNvPr id="13" name="Shape 13"/>
            <p:cNvSpPr/>
            <p:nvPr/>
          </p:nvSpPr>
          <p:spPr>
            <a:xfrm>
              <a:off x="4137525" y="2915950"/>
              <a:ext cx="207000" cy="207000"/>
            </a:xfrm>
            <a:prstGeom prst="ellipse">
              <a:avLst/>
            </a:prstGeom>
            <a:solidFill>
              <a:schemeClr val="dk1"/>
            </a:solidFill>
            <a:ln>
              <a:noFill/>
            </a:ln>
          </p:spPr>
          <p:txBody>
            <a:bodyPr lIns="91425" tIns="91425" rIns="91425" bIns="91425" anchor="ctr" anchorCtr="0">
              <a:noAutofit/>
            </a:bodyPr>
            <a:lstStyle/>
            <a:p>
              <a:pPr lvl="0">
                <a:spcBef>
                  <a:spcPts val="0"/>
                </a:spcBef>
                <a:buNone/>
              </a:pPr>
              <a:endParaRPr/>
            </a:p>
          </p:txBody>
        </p:sp>
      </p:grpSp>
      <p:sp>
        <p:nvSpPr>
          <p:cNvPr id="14" name="Shape 14"/>
          <p:cNvSpPr txBox="1">
            <a:spLocks noGrp="1"/>
          </p:cNvSpPr>
          <p:nvPr>
            <p:ph type="ctrTitle"/>
          </p:nvPr>
        </p:nvSpPr>
        <p:spPr>
          <a:xfrm>
            <a:off x="671257" y="990800"/>
            <a:ext cx="7801500" cy="1730100"/>
          </a:xfrm>
          <a:prstGeom prst="rect">
            <a:avLst/>
          </a:prstGeom>
        </p:spPr>
        <p:txBody>
          <a:bodyPr lIns="91425" tIns="91425" rIns="91425" bIns="91425" anchor="b" anchorCtr="0"/>
          <a:lstStyle>
            <a:lvl1pPr lvl="0" algn="ctr">
              <a:spcBef>
                <a:spcPts val="0"/>
              </a:spcBef>
              <a:buSzPct val="100000"/>
              <a:defRPr sz="4800"/>
            </a:lvl1pPr>
            <a:lvl2pPr lvl="1" algn="ctr">
              <a:spcBef>
                <a:spcPts val="0"/>
              </a:spcBef>
              <a:buSzPct val="100000"/>
              <a:defRPr sz="4800"/>
            </a:lvl2pPr>
            <a:lvl3pPr lvl="2" algn="ctr">
              <a:spcBef>
                <a:spcPts val="0"/>
              </a:spcBef>
              <a:buSzPct val="100000"/>
              <a:defRPr sz="4800"/>
            </a:lvl3pPr>
            <a:lvl4pPr lvl="3" algn="ctr">
              <a:spcBef>
                <a:spcPts val="0"/>
              </a:spcBef>
              <a:buSzPct val="100000"/>
              <a:defRPr sz="4800"/>
            </a:lvl4pPr>
            <a:lvl5pPr lvl="4" algn="ctr">
              <a:spcBef>
                <a:spcPts val="0"/>
              </a:spcBef>
              <a:buSzPct val="100000"/>
              <a:defRPr sz="4800"/>
            </a:lvl5pPr>
            <a:lvl6pPr lvl="5" algn="ctr">
              <a:spcBef>
                <a:spcPts val="0"/>
              </a:spcBef>
              <a:buSzPct val="100000"/>
              <a:defRPr sz="4800"/>
            </a:lvl6pPr>
            <a:lvl7pPr lvl="6" algn="ctr">
              <a:spcBef>
                <a:spcPts val="0"/>
              </a:spcBef>
              <a:buSzPct val="100000"/>
              <a:defRPr sz="4800"/>
            </a:lvl7pPr>
            <a:lvl8pPr lvl="7" algn="ctr">
              <a:spcBef>
                <a:spcPts val="0"/>
              </a:spcBef>
              <a:buSzPct val="100000"/>
              <a:defRPr sz="4800"/>
            </a:lvl8pPr>
            <a:lvl9pPr lvl="8" algn="ctr">
              <a:spcBef>
                <a:spcPts val="0"/>
              </a:spcBef>
              <a:buSzPct val="100000"/>
              <a:defRPr sz="4800"/>
            </a:lvl9pPr>
          </a:lstStyle>
          <a:p>
            <a:endParaRPr/>
          </a:p>
        </p:txBody>
      </p:sp>
      <p:sp>
        <p:nvSpPr>
          <p:cNvPr id="15" name="Shape 15"/>
          <p:cNvSpPr txBox="1">
            <a:spLocks noGrp="1"/>
          </p:cNvSpPr>
          <p:nvPr>
            <p:ph type="subTitle" idx="1"/>
          </p:nvPr>
        </p:nvSpPr>
        <p:spPr>
          <a:xfrm>
            <a:off x="671250" y="3174875"/>
            <a:ext cx="7801500" cy="7926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16" name="Shape 16"/>
          <p:cNvSpPr txBox="1">
            <a:spLocks noGrp="1"/>
          </p:cNvSpPr>
          <p:nvPr>
            <p:ph type="sldNum" idx="12"/>
          </p:nvPr>
        </p:nvSpPr>
        <p:spPr>
          <a:xfrm>
            <a:off x="8490250" y="4681009"/>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9"/>
        <p:cNvGrpSpPr/>
        <p:nvPr/>
      </p:nvGrpSpPr>
      <p:grpSpPr>
        <a:xfrm>
          <a:off x="0" y="0"/>
          <a:ext cx="0" cy="0"/>
          <a:chOff x="0" y="0"/>
          <a:chExt cx="0" cy="0"/>
        </a:xfrm>
      </p:grpSpPr>
      <p:sp>
        <p:nvSpPr>
          <p:cNvPr id="50" name="Shape 50"/>
          <p:cNvSpPr txBox="1">
            <a:spLocks noGrp="1"/>
          </p:cNvSpPr>
          <p:nvPr>
            <p:ph type="title"/>
          </p:nvPr>
        </p:nvSpPr>
        <p:spPr>
          <a:xfrm>
            <a:off x="311700" y="1255275"/>
            <a:ext cx="8520600" cy="1890600"/>
          </a:xfrm>
          <a:prstGeom prst="rect">
            <a:avLst/>
          </a:prstGeom>
        </p:spPr>
        <p:txBody>
          <a:bodyPr lIns="91425" tIns="91425" rIns="91425" bIns="91425" anchor="b" anchorCtr="0"/>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a:endParaRPr/>
          </a:p>
        </p:txBody>
      </p:sp>
      <p:sp>
        <p:nvSpPr>
          <p:cNvPr id="51" name="Shape 51"/>
          <p:cNvSpPr txBox="1">
            <a:spLocks noGrp="1"/>
          </p:cNvSpPr>
          <p:nvPr>
            <p:ph type="body" idx="1"/>
          </p:nvPr>
        </p:nvSpPr>
        <p:spPr>
          <a:xfrm>
            <a:off x="311700" y="3228425"/>
            <a:ext cx="8520600" cy="13008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52" name="Shape 52"/>
          <p:cNvSpPr txBox="1">
            <a:spLocks noGrp="1"/>
          </p:cNvSpPr>
          <p:nvPr>
            <p:ph type="sldNum" idx="12"/>
          </p:nvPr>
        </p:nvSpPr>
        <p:spPr>
          <a:xfrm>
            <a:off x="8490250" y="4681009"/>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3"/>
        <p:cNvGrpSpPr/>
        <p:nvPr/>
      </p:nvGrpSpPr>
      <p:grpSpPr>
        <a:xfrm>
          <a:off x="0" y="0"/>
          <a:ext cx="0" cy="0"/>
          <a:chOff x="0" y="0"/>
          <a:chExt cx="0" cy="0"/>
        </a:xfrm>
      </p:grpSpPr>
      <p:sp>
        <p:nvSpPr>
          <p:cNvPr id="54" name="Shape 54"/>
          <p:cNvSpPr txBox="1">
            <a:spLocks noGrp="1"/>
          </p:cNvSpPr>
          <p:nvPr>
            <p:ph type="sldNum" idx="12"/>
          </p:nvPr>
        </p:nvSpPr>
        <p:spPr>
          <a:xfrm>
            <a:off x="8490250" y="4681009"/>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671250" y="2141250"/>
            <a:ext cx="7852200" cy="861000"/>
          </a:xfrm>
          <a:prstGeom prst="rect">
            <a:avLst/>
          </a:prstGeom>
        </p:spPr>
        <p:txBody>
          <a:bodyPr lIns="91425" tIns="91425" rIns="91425" bIns="91425" anchor="ctr" anchorCtr="0"/>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a:endParaRPr/>
          </a:p>
        </p:txBody>
      </p:sp>
      <p:sp>
        <p:nvSpPr>
          <p:cNvPr id="19" name="Shape 19"/>
          <p:cNvSpPr txBox="1">
            <a:spLocks noGrp="1"/>
          </p:cNvSpPr>
          <p:nvPr>
            <p:ph type="sldNum" idx="12"/>
          </p:nvPr>
        </p:nvSpPr>
        <p:spPr>
          <a:xfrm>
            <a:off x="8490250" y="4681009"/>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body" idx="1"/>
          </p:nvPr>
        </p:nvSpPr>
        <p:spPr>
          <a:xfrm>
            <a:off x="311700" y="1152475"/>
            <a:ext cx="8520600" cy="3416400"/>
          </a:xfrm>
          <a:prstGeom prst="rect">
            <a:avLst/>
          </a:prstGeom>
          <a:solidFill>
            <a:srgbClr val="B7B7B7"/>
          </a:solidFill>
        </p:spPr>
        <p:txBody>
          <a:bodyPr lIns="91425" tIns="91425" rIns="91425" bIns="91425" anchor="t" anchorCtr="0"/>
          <a:lstStyle>
            <a:lvl1pPr lvl="0">
              <a:spcBef>
                <a:spcPts val="0"/>
              </a:spcBef>
              <a:defRPr sz="1300"/>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3" name="Shape 23"/>
          <p:cNvSpPr txBox="1">
            <a:spLocks noGrp="1"/>
          </p:cNvSpPr>
          <p:nvPr>
            <p:ph type="sldNum" idx="12"/>
          </p:nvPr>
        </p:nvSpPr>
        <p:spPr>
          <a:xfrm>
            <a:off x="8490250" y="4681009"/>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6" name="Shape 26"/>
          <p:cNvSpPr txBox="1">
            <a:spLocks noGrp="1"/>
          </p:cNvSpPr>
          <p:nvPr>
            <p:ph type="body" idx="1"/>
          </p:nvPr>
        </p:nvSpPr>
        <p:spPr>
          <a:xfrm>
            <a:off x="3117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7" name="Shape 27"/>
          <p:cNvSpPr txBox="1">
            <a:spLocks noGrp="1"/>
          </p:cNvSpPr>
          <p:nvPr>
            <p:ph type="body" idx="2"/>
          </p:nvPr>
        </p:nvSpPr>
        <p:spPr>
          <a:xfrm>
            <a:off x="48324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8" name="Shape 28"/>
          <p:cNvSpPr txBox="1">
            <a:spLocks noGrp="1"/>
          </p:cNvSpPr>
          <p:nvPr>
            <p:ph type="sldNum" idx="12"/>
          </p:nvPr>
        </p:nvSpPr>
        <p:spPr>
          <a:xfrm>
            <a:off x="8490250" y="4681009"/>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1" name="Shape 31"/>
          <p:cNvSpPr txBox="1">
            <a:spLocks noGrp="1"/>
          </p:cNvSpPr>
          <p:nvPr>
            <p:ph type="sldNum" idx="12"/>
          </p:nvPr>
        </p:nvSpPr>
        <p:spPr>
          <a:xfrm>
            <a:off x="8490250" y="4681009"/>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311700" y="555600"/>
            <a:ext cx="2808000" cy="7557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4" name="Shape 34"/>
          <p:cNvSpPr txBox="1">
            <a:spLocks noGrp="1"/>
          </p:cNvSpPr>
          <p:nvPr>
            <p:ph type="body" idx="1"/>
          </p:nvPr>
        </p:nvSpPr>
        <p:spPr>
          <a:xfrm>
            <a:off x="311700" y="1389600"/>
            <a:ext cx="2808000" cy="31794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5" name="Shape 35"/>
          <p:cNvSpPr txBox="1">
            <a:spLocks noGrp="1"/>
          </p:cNvSpPr>
          <p:nvPr>
            <p:ph type="sldNum" idx="12"/>
          </p:nvPr>
        </p:nvSpPr>
        <p:spPr>
          <a:xfrm>
            <a:off x="8490250" y="4681009"/>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bg>
      <p:bgPr>
        <a:solidFill>
          <a:schemeClr val="lt2"/>
        </a:solidFill>
        <a:effectLst/>
      </p:bgPr>
    </p:bg>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490250" y="526350"/>
            <a:ext cx="6227100" cy="4090800"/>
          </a:xfrm>
          <a:prstGeom prst="rect">
            <a:avLst/>
          </a:prstGeom>
        </p:spPr>
        <p:txBody>
          <a:bodyPr lIns="91425" tIns="91425" rIns="91425" bIns="91425" anchor="ctr" anchorCtr="0"/>
          <a:lstStyle>
            <a:lvl1pPr lvl="0">
              <a:spcBef>
                <a:spcPts val="0"/>
              </a:spcBef>
              <a:buClr>
                <a:schemeClr val="lt1"/>
              </a:buClr>
              <a:buSzPct val="100000"/>
              <a:defRPr sz="4800">
                <a:solidFill>
                  <a:schemeClr val="lt1"/>
                </a:solidFill>
              </a:defRPr>
            </a:lvl1pPr>
            <a:lvl2pPr lvl="1">
              <a:spcBef>
                <a:spcPts val="0"/>
              </a:spcBef>
              <a:buClr>
                <a:schemeClr val="lt1"/>
              </a:buClr>
              <a:buSzPct val="100000"/>
              <a:defRPr sz="4800">
                <a:solidFill>
                  <a:schemeClr val="lt1"/>
                </a:solidFill>
              </a:defRPr>
            </a:lvl2pPr>
            <a:lvl3pPr lvl="2">
              <a:spcBef>
                <a:spcPts val="0"/>
              </a:spcBef>
              <a:buClr>
                <a:schemeClr val="lt1"/>
              </a:buClr>
              <a:buSzPct val="100000"/>
              <a:defRPr sz="4800">
                <a:solidFill>
                  <a:schemeClr val="lt1"/>
                </a:solidFill>
              </a:defRPr>
            </a:lvl3pPr>
            <a:lvl4pPr lvl="3">
              <a:spcBef>
                <a:spcPts val="0"/>
              </a:spcBef>
              <a:buClr>
                <a:schemeClr val="lt1"/>
              </a:buClr>
              <a:buSzPct val="100000"/>
              <a:defRPr sz="4800">
                <a:solidFill>
                  <a:schemeClr val="lt1"/>
                </a:solidFill>
              </a:defRPr>
            </a:lvl4pPr>
            <a:lvl5pPr lvl="4">
              <a:spcBef>
                <a:spcPts val="0"/>
              </a:spcBef>
              <a:buClr>
                <a:schemeClr val="lt1"/>
              </a:buClr>
              <a:buSzPct val="100000"/>
              <a:defRPr sz="4800">
                <a:solidFill>
                  <a:schemeClr val="lt1"/>
                </a:solidFill>
              </a:defRPr>
            </a:lvl5pPr>
            <a:lvl6pPr lvl="5">
              <a:spcBef>
                <a:spcPts val="0"/>
              </a:spcBef>
              <a:buClr>
                <a:schemeClr val="lt1"/>
              </a:buClr>
              <a:buSzPct val="100000"/>
              <a:defRPr sz="4800">
                <a:solidFill>
                  <a:schemeClr val="lt1"/>
                </a:solidFill>
              </a:defRPr>
            </a:lvl6pPr>
            <a:lvl7pPr lvl="6">
              <a:spcBef>
                <a:spcPts val="0"/>
              </a:spcBef>
              <a:buClr>
                <a:schemeClr val="lt1"/>
              </a:buClr>
              <a:buSzPct val="100000"/>
              <a:defRPr sz="4800">
                <a:solidFill>
                  <a:schemeClr val="lt1"/>
                </a:solidFill>
              </a:defRPr>
            </a:lvl7pPr>
            <a:lvl8pPr lvl="7">
              <a:spcBef>
                <a:spcPts val="0"/>
              </a:spcBef>
              <a:buClr>
                <a:schemeClr val="lt1"/>
              </a:buClr>
              <a:buSzPct val="100000"/>
              <a:defRPr sz="4800">
                <a:solidFill>
                  <a:schemeClr val="lt1"/>
                </a:solidFill>
              </a:defRPr>
            </a:lvl8pPr>
            <a:lvl9pPr lvl="8">
              <a:spcBef>
                <a:spcPts val="0"/>
              </a:spcBef>
              <a:buClr>
                <a:schemeClr val="lt1"/>
              </a:buClr>
              <a:buSzPct val="100000"/>
              <a:defRPr sz="4800">
                <a:solidFill>
                  <a:schemeClr val="lt1"/>
                </a:solidFill>
              </a:defRPr>
            </a:lvl9pPr>
          </a:lstStyle>
          <a:p>
            <a:endParaRPr/>
          </a:p>
        </p:txBody>
      </p:sp>
      <p:sp>
        <p:nvSpPr>
          <p:cNvPr id="38" name="Shape 38"/>
          <p:cNvSpPr txBox="1">
            <a:spLocks noGrp="1"/>
          </p:cNvSpPr>
          <p:nvPr>
            <p:ph type="sldNum" idx="12"/>
          </p:nvPr>
        </p:nvSpPr>
        <p:spPr>
          <a:xfrm>
            <a:off x="8490250" y="4681009"/>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9"/>
        <p:cNvGrpSpPr/>
        <p:nvPr/>
      </p:nvGrpSpPr>
      <p:grpSpPr>
        <a:xfrm>
          <a:off x="0" y="0"/>
          <a:ext cx="0" cy="0"/>
          <a:chOff x="0" y="0"/>
          <a:chExt cx="0" cy="0"/>
        </a:xfrm>
      </p:grpSpPr>
      <p:sp>
        <p:nvSpPr>
          <p:cNvPr id="40" name="Shape 40"/>
          <p:cNvSpPr/>
          <p:nvPr/>
        </p:nvSpPr>
        <p:spPr>
          <a:xfrm>
            <a:off x="4572000" y="0"/>
            <a:ext cx="4572000" cy="5143500"/>
          </a:xfrm>
          <a:prstGeom prst="rect">
            <a:avLst/>
          </a:prstGeom>
          <a:solidFill>
            <a:schemeClr val="dk1"/>
          </a:solidFill>
          <a:ln>
            <a:noFill/>
          </a:ln>
        </p:spPr>
        <p:txBody>
          <a:bodyPr lIns="91425" tIns="91425" rIns="91425" bIns="91425" anchor="ctr" anchorCtr="0">
            <a:noAutofit/>
          </a:bodyPr>
          <a:lstStyle/>
          <a:p>
            <a:pPr lvl="0">
              <a:spcBef>
                <a:spcPts val="0"/>
              </a:spcBef>
              <a:buNone/>
            </a:pPr>
            <a:endParaRPr/>
          </a:p>
        </p:txBody>
      </p:sp>
      <p:cxnSp>
        <p:nvCxnSpPr>
          <p:cNvPr id="41" name="Shape 41"/>
          <p:cNvCxnSpPr/>
          <p:nvPr/>
        </p:nvCxnSpPr>
        <p:spPr>
          <a:xfrm>
            <a:off x="5029675" y="4495500"/>
            <a:ext cx="468300" cy="0"/>
          </a:xfrm>
          <a:prstGeom prst="straightConnector1">
            <a:avLst/>
          </a:prstGeom>
          <a:noFill/>
          <a:ln w="19050" cap="flat" cmpd="sng">
            <a:solidFill>
              <a:schemeClr val="lt1"/>
            </a:solidFill>
            <a:prstDash val="solid"/>
            <a:round/>
            <a:headEnd type="none" w="med" len="med"/>
            <a:tailEnd type="none" w="med" len="med"/>
          </a:ln>
        </p:spPr>
      </p:cxnSp>
      <p:sp>
        <p:nvSpPr>
          <p:cNvPr id="42" name="Shape 42"/>
          <p:cNvSpPr txBox="1">
            <a:spLocks noGrp="1"/>
          </p:cNvSpPr>
          <p:nvPr>
            <p:ph type="title"/>
          </p:nvPr>
        </p:nvSpPr>
        <p:spPr>
          <a:xfrm>
            <a:off x="265500" y="1081400"/>
            <a:ext cx="4045200" cy="1710300"/>
          </a:xfrm>
          <a:prstGeom prst="rect">
            <a:avLst/>
          </a:prstGeom>
        </p:spPr>
        <p:txBody>
          <a:bodyPr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43" name="Shape 43"/>
          <p:cNvSpPr txBox="1">
            <a:spLocks noGrp="1"/>
          </p:cNvSpPr>
          <p:nvPr>
            <p:ph type="subTitle" idx="1"/>
          </p:nvPr>
        </p:nvSpPr>
        <p:spPr>
          <a:xfrm>
            <a:off x="265500" y="2845200"/>
            <a:ext cx="4045200" cy="1345500"/>
          </a:xfrm>
          <a:prstGeom prst="rect">
            <a:avLst/>
          </a:prstGeom>
        </p:spPr>
        <p:txBody>
          <a:bodyPr lIns="91425" tIns="91425" rIns="91425" bIns="91425" anchor="t" anchorCtr="0"/>
          <a:lstStyle>
            <a:lvl1pPr lvl="0" algn="ctr">
              <a:lnSpc>
                <a:spcPct val="100000"/>
              </a:lnSpc>
              <a:spcBef>
                <a:spcPts val="0"/>
              </a:spcBef>
              <a:spcAft>
                <a:spcPts val="0"/>
              </a:spcAft>
              <a:buClr>
                <a:schemeClr val="dk1"/>
              </a:buClr>
              <a:buSzPct val="100000"/>
              <a:buNone/>
              <a:defRPr sz="2100">
                <a:solidFill>
                  <a:schemeClr val="dk1"/>
                </a:solidFill>
              </a:defRPr>
            </a:lvl1pPr>
            <a:lvl2pPr lvl="1" algn="ctr">
              <a:lnSpc>
                <a:spcPct val="100000"/>
              </a:lnSpc>
              <a:spcBef>
                <a:spcPts val="0"/>
              </a:spcBef>
              <a:spcAft>
                <a:spcPts val="0"/>
              </a:spcAft>
              <a:buClr>
                <a:schemeClr val="dk1"/>
              </a:buClr>
              <a:buSzPct val="100000"/>
              <a:buNone/>
              <a:defRPr sz="2100">
                <a:solidFill>
                  <a:schemeClr val="dk1"/>
                </a:solidFill>
              </a:defRPr>
            </a:lvl2pPr>
            <a:lvl3pPr lvl="2" algn="ctr">
              <a:lnSpc>
                <a:spcPct val="100000"/>
              </a:lnSpc>
              <a:spcBef>
                <a:spcPts val="0"/>
              </a:spcBef>
              <a:spcAft>
                <a:spcPts val="0"/>
              </a:spcAft>
              <a:buClr>
                <a:schemeClr val="dk1"/>
              </a:buClr>
              <a:buSzPct val="100000"/>
              <a:buNone/>
              <a:defRPr sz="2100">
                <a:solidFill>
                  <a:schemeClr val="dk1"/>
                </a:solidFill>
              </a:defRPr>
            </a:lvl3pPr>
            <a:lvl4pPr lvl="3" algn="ctr">
              <a:lnSpc>
                <a:spcPct val="100000"/>
              </a:lnSpc>
              <a:spcBef>
                <a:spcPts val="0"/>
              </a:spcBef>
              <a:spcAft>
                <a:spcPts val="0"/>
              </a:spcAft>
              <a:buClr>
                <a:schemeClr val="dk1"/>
              </a:buClr>
              <a:buSzPct val="100000"/>
              <a:buNone/>
              <a:defRPr sz="2100">
                <a:solidFill>
                  <a:schemeClr val="dk1"/>
                </a:solidFill>
              </a:defRPr>
            </a:lvl4pPr>
            <a:lvl5pPr lvl="4" algn="ctr">
              <a:lnSpc>
                <a:spcPct val="100000"/>
              </a:lnSpc>
              <a:spcBef>
                <a:spcPts val="0"/>
              </a:spcBef>
              <a:spcAft>
                <a:spcPts val="0"/>
              </a:spcAft>
              <a:buClr>
                <a:schemeClr val="dk1"/>
              </a:buClr>
              <a:buSzPct val="100000"/>
              <a:buNone/>
              <a:defRPr sz="2100">
                <a:solidFill>
                  <a:schemeClr val="dk1"/>
                </a:solidFill>
              </a:defRPr>
            </a:lvl5pPr>
            <a:lvl6pPr lvl="5" algn="ctr">
              <a:lnSpc>
                <a:spcPct val="100000"/>
              </a:lnSpc>
              <a:spcBef>
                <a:spcPts val="0"/>
              </a:spcBef>
              <a:spcAft>
                <a:spcPts val="0"/>
              </a:spcAft>
              <a:buClr>
                <a:schemeClr val="dk1"/>
              </a:buClr>
              <a:buSzPct val="100000"/>
              <a:buNone/>
              <a:defRPr sz="2100">
                <a:solidFill>
                  <a:schemeClr val="dk1"/>
                </a:solidFill>
              </a:defRPr>
            </a:lvl6pPr>
            <a:lvl7pPr lvl="6" algn="ctr">
              <a:lnSpc>
                <a:spcPct val="100000"/>
              </a:lnSpc>
              <a:spcBef>
                <a:spcPts val="0"/>
              </a:spcBef>
              <a:spcAft>
                <a:spcPts val="0"/>
              </a:spcAft>
              <a:buClr>
                <a:schemeClr val="dk1"/>
              </a:buClr>
              <a:buSzPct val="100000"/>
              <a:buNone/>
              <a:defRPr sz="2100">
                <a:solidFill>
                  <a:schemeClr val="dk1"/>
                </a:solidFill>
              </a:defRPr>
            </a:lvl7pPr>
            <a:lvl8pPr lvl="7" algn="ctr">
              <a:lnSpc>
                <a:spcPct val="100000"/>
              </a:lnSpc>
              <a:spcBef>
                <a:spcPts val="0"/>
              </a:spcBef>
              <a:spcAft>
                <a:spcPts val="0"/>
              </a:spcAft>
              <a:buClr>
                <a:schemeClr val="dk1"/>
              </a:buClr>
              <a:buSzPct val="100000"/>
              <a:buNone/>
              <a:defRPr sz="2100">
                <a:solidFill>
                  <a:schemeClr val="dk1"/>
                </a:solidFill>
              </a:defRPr>
            </a:lvl8pPr>
            <a:lvl9pPr lvl="8" algn="ctr">
              <a:lnSpc>
                <a:spcPct val="100000"/>
              </a:lnSpc>
              <a:spcBef>
                <a:spcPts val="0"/>
              </a:spcBef>
              <a:spcAft>
                <a:spcPts val="0"/>
              </a:spcAft>
              <a:buClr>
                <a:schemeClr val="dk1"/>
              </a:buClr>
              <a:buSzPct val="100000"/>
              <a:buNone/>
              <a:defRPr sz="2100">
                <a:solidFill>
                  <a:schemeClr val="dk1"/>
                </a:solidFill>
              </a:defRPr>
            </a:lvl9pPr>
          </a:lstStyle>
          <a:p>
            <a:endParaRPr/>
          </a:p>
        </p:txBody>
      </p:sp>
      <p:sp>
        <p:nvSpPr>
          <p:cNvPr id="44" name="Shape 44"/>
          <p:cNvSpPr txBox="1">
            <a:spLocks noGrp="1"/>
          </p:cNvSpPr>
          <p:nvPr>
            <p:ph type="body" idx="2"/>
          </p:nvPr>
        </p:nvSpPr>
        <p:spPr>
          <a:xfrm>
            <a:off x="4939500" y="724200"/>
            <a:ext cx="3837000" cy="3695100"/>
          </a:xfrm>
          <a:prstGeom prst="rect">
            <a:avLst/>
          </a:prstGeom>
        </p:spPr>
        <p:txBody>
          <a:bodyPr lIns="91425" tIns="91425" rIns="91425" bIns="91425" anchor="ctr" anchorCtr="0"/>
          <a:lstStyle>
            <a:lvl1pPr lvl="0">
              <a:spcBef>
                <a:spcPts val="0"/>
              </a:spcBef>
              <a:buClr>
                <a:schemeClr val="lt1"/>
              </a:buClr>
              <a:defRPr>
                <a:solidFill>
                  <a:schemeClr val="lt1"/>
                </a:solidFill>
              </a:defRPr>
            </a:lvl1pPr>
            <a:lvl2pPr lvl="1">
              <a:spcBef>
                <a:spcPts val="0"/>
              </a:spcBef>
              <a:buClr>
                <a:schemeClr val="lt1"/>
              </a:buClr>
              <a:defRPr>
                <a:solidFill>
                  <a:schemeClr val="lt1"/>
                </a:solidFill>
              </a:defRPr>
            </a:lvl2pPr>
            <a:lvl3pPr lvl="2">
              <a:spcBef>
                <a:spcPts val="0"/>
              </a:spcBef>
              <a:buClr>
                <a:schemeClr val="lt1"/>
              </a:buClr>
              <a:defRPr>
                <a:solidFill>
                  <a:schemeClr val="lt1"/>
                </a:solidFill>
              </a:defRPr>
            </a:lvl3pPr>
            <a:lvl4pPr lvl="3">
              <a:spcBef>
                <a:spcPts val="0"/>
              </a:spcBef>
              <a:buClr>
                <a:schemeClr val="lt1"/>
              </a:buClr>
              <a:defRPr>
                <a:solidFill>
                  <a:schemeClr val="lt1"/>
                </a:solidFill>
              </a:defRPr>
            </a:lvl4pPr>
            <a:lvl5pPr lvl="4">
              <a:spcBef>
                <a:spcPts val="0"/>
              </a:spcBef>
              <a:buClr>
                <a:schemeClr val="lt1"/>
              </a:buClr>
              <a:defRPr>
                <a:solidFill>
                  <a:schemeClr val="lt1"/>
                </a:solidFill>
              </a:defRPr>
            </a:lvl5pPr>
            <a:lvl6pPr lvl="5">
              <a:spcBef>
                <a:spcPts val="0"/>
              </a:spcBef>
              <a:buClr>
                <a:schemeClr val="lt1"/>
              </a:buClr>
              <a:defRPr>
                <a:solidFill>
                  <a:schemeClr val="lt1"/>
                </a:solidFill>
              </a:defRPr>
            </a:lvl6pPr>
            <a:lvl7pPr lvl="6">
              <a:spcBef>
                <a:spcPts val="0"/>
              </a:spcBef>
              <a:buClr>
                <a:schemeClr val="lt1"/>
              </a:buClr>
              <a:defRPr>
                <a:solidFill>
                  <a:schemeClr val="lt1"/>
                </a:solidFill>
              </a:defRPr>
            </a:lvl7pPr>
            <a:lvl8pPr lvl="7">
              <a:spcBef>
                <a:spcPts val="0"/>
              </a:spcBef>
              <a:buClr>
                <a:schemeClr val="lt1"/>
              </a:buClr>
              <a:defRPr>
                <a:solidFill>
                  <a:schemeClr val="lt1"/>
                </a:solidFill>
              </a:defRPr>
            </a:lvl8pPr>
            <a:lvl9pPr lvl="8">
              <a:spcBef>
                <a:spcPts val="0"/>
              </a:spcBef>
              <a:buClr>
                <a:schemeClr val="lt1"/>
              </a:buClr>
              <a:defRPr>
                <a:solidFill>
                  <a:schemeClr val="lt1"/>
                </a:solidFill>
              </a:defRPr>
            </a:lvl9pPr>
          </a:lstStyle>
          <a:p>
            <a:endParaRPr/>
          </a:p>
        </p:txBody>
      </p:sp>
      <p:sp>
        <p:nvSpPr>
          <p:cNvPr id="45" name="Shape 45"/>
          <p:cNvSpPr txBox="1">
            <a:spLocks noGrp="1"/>
          </p:cNvSpPr>
          <p:nvPr>
            <p:ph type="sldNum" idx="12"/>
          </p:nvPr>
        </p:nvSpPr>
        <p:spPr>
          <a:xfrm>
            <a:off x="8490250" y="4681009"/>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6"/>
        <p:cNvGrpSpPr/>
        <p:nvPr/>
      </p:nvGrpSpPr>
      <p:grpSpPr>
        <a:xfrm>
          <a:off x="0" y="0"/>
          <a:ext cx="0" cy="0"/>
          <a:chOff x="0" y="0"/>
          <a:chExt cx="0" cy="0"/>
        </a:xfrm>
      </p:grpSpPr>
      <p:sp>
        <p:nvSpPr>
          <p:cNvPr id="47" name="Shape 47"/>
          <p:cNvSpPr txBox="1">
            <a:spLocks noGrp="1"/>
          </p:cNvSpPr>
          <p:nvPr>
            <p:ph type="body" idx="1"/>
          </p:nvPr>
        </p:nvSpPr>
        <p:spPr>
          <a:xfrm>
            <a:off x="311700" y="4230575"/>
            <a:ext cx="5998800" cy="605100"/>
          </a:xfrm>
          <a:prstGeom prst="rect">
            <a:avLst/>
          </a:prstGeom>
        </p:spPr>
        <p:txBody>
          <a:bodyPr lIns="91425" tIns="91425" rIns="91425" bIns="91425" anchor="ctr" anchorCtr="0"/>
          <a:lstStyle>
            <a:lvl1pPr lvl="0">
              <a:lnSpc>
                <a:spcPct val="100000"/>
              </a:lnSpc>
              <a:spcBef>
                <a:spcPts val="0"/>
              </a:spcBef>
              <a:spcAft>
                <a:spcPts val="0"/>
              </a:spcAft>
              <a:buClr>
                <a:schemeClr val="dk1"/>
              </a:buClr>
              <a:buSzPct val="100000"/>
              <a:buFont typeface="Oswald"/>
              <a:buNone/>
              <a:defRPr sz="2100">
                <a:solidFill>
                  <a:schemeClr val="dk1"/>
                </a:solidFill>
                <a:latin typeface="Oswald"/>
                <a:ea typeface="Oswald"/>
                <a:cs typeface="Oswald"/>
                <a:sym typeface="Oswald"/>
              </a:defRPr>
            </a:lvl1pPr>
          </a:lstStyle>
          <a:p>
            <a:endParaRPr/>
          </a:p>
        </p:txBody>
      </p:sp>
      <p:sp>
        <p:nvSpPr>
          <p:cNvPr id="48" name="Shape 48"/>
          <p:cNvSpPr txBox="1">
            <a:spLocks noGrp="1"/>
          </p:cNvSpPr>
          <p:nvPr>
            <p:ph type="sldNum" idx="12"/>
          </p:nvPr>
        </p:nvSpPr>
        <p:spPr>
          <a:xfrm>
            <a:off x="8490250" y="4681009"/>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lIns="91425" tIns="91425" rIns="91425" bIns="91425" anchor="t" anchorCtr="0"/>
          <a:lstStyle>
            <a:lvl1pPr lvl="0">
              <a:spcBef>
                <a:spcPts val="0"/>
              </a:spcBef>
              <a:buClr>
                <a:schemeClr val="dk1"/>
              </a:buClr>
              <a:buSzPct val="100000"/>
              <a:buFont typeface="Oswald"/>
              <a:buNone/>
              <a:defRPr sz="3000">
                <a:solidFill>
                  <a:schemeClr val="dk1"/>
                </a:solidFill>
                <a:latin typeface="Oswald"/>
                <a:ea typeface="Oswald"/>
                <a:cs typeface="Oswald"/>
                <a:sym typeface="Oswald"/>
              </a:defRPr>
            </a:lvl1pPr>
            <a:lvl2pPr lvl="1">
              <a:spcBef>
                <a:spcPts val="0"/>
              </a:spcBef>
              <a:buClr>
                <a:schemeClr val="dk1"/>
              </a:buClr>
              <a:buSzPct val="100000"/>
              <a:buFont typeface="Oswald"/>
              <a:buNone/>
              <a:defRPr sz="3000">
                <a:solidFill>
                  <a:schemeClr val="dk1"/>
                </a:solidFill>
                <a:latin typeface="Oswald"/>
                <a:ea typeface="Oswald"/>
                <a:cs typeface="Oswald"/>
                <a:sym typeface="Oswald"/>
              </a:defRPr>
            </a:lvl2pPr>
            <a:lvl3pPr lvl="2">
              <a:spcBef>
                <a:spcPts val="0"/>
              </a:spcBef>
              <a:buClr>
                <a:schemeClr val="dk1"/>
              </a:buClr>
              <a:buSzPct val="100000"/>
              <a:buFont typeface="Oswald"/>
              <a:buNone/>
              <a:defRPr sz="3000">
                <a:solidFill>
                  <a:schemeClr val="dk1"/>
                </a:solidFill>
                <a:latin typeface="Oswald"/>
                <a:ea typeface="Oswald"/>
                <a:cs typeface="Oswald"/>
                <a:sym typeface="Oswald"/>
              </a:defRPr>
            </a:lvl3pPr>
            <a:lvl4pPr lvl="3">
              <a:spcBef>
                <a:spcPts val="0"/>
              </a:spcBef>
              <a:buClr>
                <a:schemeClr val="dk1"/>
              </a:buClr>
              <a:buSzPct val="100000"/>
              <a:buFont typeface="Oswald"/>
              <a:buNone/>
              <a:defRPr sz="3000">
                <a:solidFill>
                  <a:schemeClr val="dk1"/>
                </a:solidFill>
                <a:latin typeface="Oswald"/>
                <a:ea typeface="Oswald"/>
                <a:cs typeface="Oswald"/>
                <a:sym typeface="Oswald"/>
              </a:defRPr>
            </a:lvl4pPr>
            <a:lvl5pPr lvl="4">
              <a:spcBef>
                <a:spcPts val="0"/>
              </a:spcBef>
              <a:buClr>
                <a:schemeClr val="dk1"/>
              </a:buClr>
              <a:buSzPct val="100000"/>
              <a:buFont typeface="Oswald"/>
              <a:buNone/>
              <a:defRPr sz="3000">
                <a:solidFill>
                  <a:schemeClr val="dk1"/>
                </a:solidFill>
                <a:latin typeface="Oswald"/>
                <a:ea typeface="Oswald"/>
                <a:cs typeface="Oswald"/>
                <a:sym typeface="Oswald"/>
              </a:defRPr>
            </a:lvl5pPr>
            <a:lvl6pPr lvl="5">
              <a:spcBef>
                <a:spcPts val="0"/>
              </a:spcBef>
              <a:buClr>
                <a:schemeClr val="dk1"/>
              </a:buClr>
              <a:buSzPct val="100000"/>
              <a:buFont typeface="Oswald"/>
              <a:buNone/>
              <a:defRPr sz="3000">
                <a:solidFill>
                  <a:schemeClr val="dk1"/>
                </a:solidFill>
                <a:latin typeface="Oswald"/>
                <a:ea typeface="Oswald"/>
                <a:cs typeface="Oswald"/>
                <a:sym typeface="Oswald"/>
              </a:defRPr>
            </a:lvl6pPr>
            <a:lvl7pPr lvl="6">
              <a:spcBef>
                <a:spcPts val="0"/>
              </a:spcBef>
              <a:buClr>
                <a:schemeClr val="dk1"/>
              </a:buClr>
              <a:buSzPct val="100000"/>
              <a:buFont typeface="Oswald"/>
              <a:buNone/>
              <a:defRPr sz="3000">
                <a:solidFill>
                  <a:schemeClr val="dk1"/>
                </a:solidFill>
                <a:latin typeface="Oswald"/>
                <a:ea typeface="Oswald"/>
                <a:cs typeface="Oswald"/>
                <a:sym typeface="Oswald"/>
              </a:defRPr>
            </a:lvl7pPr>
            <a:lvl8pPr lvl="7">
              <a:spcBef>
                <a:spcPts val="0"/>
              </a:spcBef>
              <a:buClr>
                <a:schemeClr val="dk1"/>
              </a:buClr>
              <a:buSzPct val="100000"/>
              <a:buFont typeface="Oswald"/>
              <a:buNone/>
              <a:defRPr sz="3000">
                <a:solidFill>
                  <a:schemeClr val="dk1"/>
                </a:solidFill>
                <a:latin typeface="Oswald"/>
                <a:ea typeface="Oswald"/>
                <a:cs typeface="Oswald"/>
                <a:sym typeface="Oswald"/>
              </a:defRPr>
            </a:lvl8pPr>
            <a:lvl9pPr lvl="8">
              <a:spcBef>
                <a:spcPts val="0"/>
              </a:spcBef>
              <a:buClr>
                <a:schemeClr val="dk1"/>
              </a:buClr>
              <a:buSzPct val="100000"/>
              <a:buFont typeface="Oswald"/>
              <a:buNone/>
              <a:defRPr sz="3000">
                <a:solidFill>
                  <a:schemeClr val="dk1"/>
                </a:solidFill>
                <a:latin typeface="Oswald"/>
                <a:ea typeface="Oswald"/>
                <a:cs typeface="Oswald"/>
                <a:sym typeface="Oswald"/>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accent3"/>
              </a:buClr>
              <a:buSzPct val="100000"/>
              <a:buFont typeface="Average"/>
              <a:buChar char="●"/>
              <a:defRPr sz="1800">
                <a:solidFill>
                  <a:schemeClr val="accent3"/>
                </a:solidFill>
                <a:latin typeface="Average"/>
                <a:ea typeface="Average"/>
                <a:cs typeface="Average"/>
                <a:sym typeface="Average"/>
              </a:defRPr>
            </a:lvl1pPr>
            <a:lvl2pPr lvl="1">
              <a:lnSpc>
                <a:spcPct val="115000"/>
              </a:lnSpc>
              <a:spcBef>
                <a:spcPts val="0"/>
              </a:spcBef>
              <a:spcAft>
                <a:spcPts val="1600"/>
              </a:spcAft>
              <a:buClr>
                <a:schemeClr val="accent3"/>
              </a:buClr>
              <a:buFont typeface="Average"/>
              <a:buChar char="○"/>
              <a:defRPr>
                <a:solidFill>
                  <a:schemeClr val="accent3"/>
                </a:solidFill>
                <a:latin typeface="Average"/>
                <a:ea typeface="Average"/>
                <a:cs typeface="Average"/>
                <a:sym typeface="Average"/>
              </a:defRPr>
            </a:lvl2pPr>
            <a:lvl3pPr lvl="2">
              <a:lnSpc>
                <a:spcPct val="115000"/>
              </a:lnSpc>
              <a:spcBef>
                <a:spcPts val="0"/>
              </a:spcBef>
              <a:spcAft>
                <a:spcPts val="1600"/>
              </a:spcAft>
              <a:buClr>
                <a:schemeClr val="accent3"/>
              </a:buClr>
              <a:buFont typeface="Average"/>
              <a:buChar char="■"/>
              <a:defRPr>
                <a:solidFill>
                  <a:schemeClr val="accent3"/>
                </a:solidFill>
                <a:latin typeface="Average"/>
                <a:ea typeface="Average"/>
                <a:cs typeface="Average"/>
                <a:sym typeface="Average"/>
              </a:defRPr>
            </a:lvl3pPr>
            <a:lvl4pPr lvl="3">
              <a:lnSpc>
                <a:spcPct val="115000"/>
              </a:lnSpc>
              <a:spcBef>
                <a:spcPts val="0"/>
              </a:spcBef>
              <a:spcAft>
                <a:spcPts val="1600"/>
              </a:spcAft>
              <a:buClr>
                <a:schemeClr val="accent3"/>
              </a:buClr>
              <a:buFont typeface="Average"/>
              <a:buChar char="●"/>
              <a:defRPr>
                <a:solidFill>
                  <a:schemeClr val="accent3"/>
                </a:solidFill>
                <a:latin typeface="Average"/>
                <a:ea typeface="Average"/>
                <a:cs typeface="Average"/>
                <a:sym typeface="Average"/>
              </a:defRPr>
            </a:lvl4pPr>
            <a:lvl5pPr lvl="4">
              <a:lnSpc>
                <a:spcPct val="115000"/>
              </a:lnSpc>
              <a:spcBef>
                <a:spcPts val="0"/>
              </a:spcBef>
              <a:spcAft>
                <a:spcPts val="1600"/>
              </a:spcAft>
              <a:buClr>
                <a:schemeClr val="accent3"/>
              </a:buClr>
              <a:buFont typeface="Average"/>
              <a:buChar char="○"/>
              <a:defRPr>
                <a:solidFill>
                  <a:schemeClr val="accent3"/>
                </a:solidFill>
                <a:latin typeface="Average"/>
                <a:ea typeface="Average"/>
                <a:cs typeface="Average"/>
                <a:sym typeface="Average"/>
              </a:defRPr>
            </a:lvl5pPr>
            <a:lvl6pPr lvl="5">
              <a:lnSpc>
                <a:spcPct val="115000"/>
              </a:lnSpc>
              <a:spcBef>
                <a:spcPts val="0"/>
              </a:spcBef>
              <a:spcAft>
                <a:spcPts val="1600"/>
              </a:spcAft>
              <a:buClr>
                <a:schemeClr val="accent3"/>
              </a:buClr>
              <a:buFont typeface="Average"/>
              <a:buChar char="■"/>
              <a:defRPr>
                <a:solidFill>
                  <a:schemeClr val="accent3"/>
                </a:solidFill>
                <a:latin typeface="Average"/>
                <a:ea typeface="Average"/>
                <a:cs typeface="Average"/>
                <a:sym typeface="Average"/>
              </a:defRPr>
            </a:lvl6pPr>
            <a:lvl7pPr lvl="6">
              <a:lnSpc>
                <a:spcPct val="115000"/>
              </a:lnSpc>
              <a:spcBef>
                <a:spcPts val="0"/>
              </a:spcBef>
              <a:spcAft>
                <a:spcPts val="1600"/>
              </a:spcAft>
              <a:buClr>
                <a:schemeClr val="accent3"/>
              </a:buClr>
              <a:buFont typeface="Average"/>
              <a:buChar char="●"/>
              <a:defRPr>
                <a:solidFill>
                  <a:schemeClr val="accent3"/>
                </a:solidFill>
                <a:latin typeface="Average"/>
                <a:ea typeface="Average"/>
                <a:cs typeface="Average"/>
                <a:sym typeface="Average"/>
              </a:defRPr>
            </a:lvl7pPr>
            <a:lvl8pPr lvl="7">
              <a:lnSpc>
                <a:spcPct val="115000"/>
              </a:lnSpc>
              <a:spcBef>
                <a:spcPts val="0"/>
              </a:spcBef>
              <a:spcAft>
                <a:spcPts val="1600"/>
              </a:spcAft>
              <a:buClr>
                <a:schemeClr val="accent3"/>
              </a:buClr>
              <a:buFont typeface="Average"/>
              <a:buChar char="○"/>
              <a:defRPr>
                <a:solidFill>
                  <a:schemeClr val="accent3"/>
                </a:solidFill>
                <a:latin typeface="Average"/>
                <a:ea typeface="Average"/>
                <a:cs typeface="Average"/>
                <a:sym typeface="Average"/>
              </a:defRPr>
            </a:lvl8pPr>
            <a:lvl9pPr lvl="8">
              <a:lnSpc>
                <a:spcPct val="115000"/>
              </a:lnSpc>
              <a:spcBef>
                <a:spcPts val="0"/>
              </a:spcBef>
              <a:spcAft>
                <a:spcPts val="1600"/>
              </a:spcAft>
              <a:buClr>
                <a:schemeClr val="accent3"/>
              </a:buClr>
              <a:buFont typeface="Average"/>
              <a:buChar char="■"/>
              <a:defRPr>
                <a:solidFill>
                  <a:schemeClr val="accent3"/>
                </a:solidFill>
                <a:latin typeface="Average"/>
                <a:ea typeface="Average"/>
                <a:cs typeface="Average"/>
                <a:sym typeface="Average"/>
              </a:defRPr>
            </a:lvl9pPr>
          </a:lstStyle>
          <a:p>
            <a:endParaRPr/>
          </a:p>
        </p:txBody>
      </p:sp>
      <p:sp>
        <p:nvSpPr>
          <p:cNvPr id="8" name="Shape 8"/>
          <p:cNvSpPr txBox="1">
            <a:spLocks noGrp="1"/>
          </p:cNvSpPr>
          <p:nvPr>
            <p:ph type="sldNum" idx="12"/>
          </p:nvPr>
        </p:nvSpPr>
        <p:spPr>
          <a:xfrm>
            <a:off x="8490250" y="4681009"/>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accent3"/>
                </a:solidFill>
                <a:latin typeface="Average"/>
                <a:ea typeface="Average"/>
                <a:cs typeface="Average"/>
                <a:sym typeface="Average"/>
              </a:rPr>
              <a:t>‹#›</a:t>
            </a:fld>
            <a:endParaRPr lang="en" sz="1000">
              <a:solidFill>
                <a:schemeClr val="accent3"/>
              </a:solidFill>
              <a:latin typeface="Average"/>
              <a:ea typeface="Average"/>
              <a:cs typeface="Average"/>
              <a:sym typeface="Average"/>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Shape 59"/>
          <p:cNvSpPr txBox="1">
            <a:spLocks noGrp="1"/>
          </p:cNvSpPr>
          <p:nvPr>
            <p:ph type="ctrTitle"/>
          </p:nvPr>
        </p:nvSpPr>
        <p:spPr>
          <a:xfrm>
            <a:off x="671257" y="990800"/>
            <a:ext cx="7801500" cy="1730100"/>
          </a:xfrm>
          <a:prstGeom prst="rect">
            <a:avLst/>
          </a:prstGeom>
        </p:spPr>
        <p:txBody>
          <a:bodyPr lIns="91425" tIns="91425" rIns="91425" bIns="91425" anchor="b" anchorCtr="0">
            <a:noAutofit/>
          </a:bodyPr>
          <a:lstStyle/>
          <a:p>
            <a:pPr lvl="0">
              <a:spcBef>
                <a:spcPts val="0"/>
              </a:spcBef>
              <a:buNone/>
            </a:pPr>
            <a:r>
              <a:rPr lang="en"/>
              <a:t>Behavioral Health</a:t>
            </a:r>
          </a:p>
        </p:txBody>
      </p:sp>
      <p:sp>
        <p:nvSpPr>
          <p:cNvPr id="60" name="Shape 60"/>
          <p:cNvSpPr txBox="1">
            <a:spLocks noGrp="1"/>
          </p:cNvSpPr>
          <p:nvPr>
            <p:ph type="subTitle" idx="1"/>
          </p:nvPr>
        </p:nvSpPr>
        <p:spPr>
          <a:xfrm>
            <a:off x="311700" y="3902075"/>
            <a:ext cx="8520600" cy="706200"/>
          </a:xfrm>
          <a:prstGeom prst="rect">
            <a:avLst/>
          </a:prstGeom>
        </p:spPr>
        <p:txBody>
          <a:bodyPr lIns="91425" tIns="91425" rIns="91425" bIns="91425" anchor="t" anchorCtr="0">
            <a:noAutofit/>
          </a:bodyPr>
          <a:lstStyle/>
          <a:p>
            <a:pPr lvl="0">
              <a:spcBef>
                <a:spcPts val="0"/>
              </a:spcBef>
              <a:buNone/>
            </a:pPr>
            <a:r>
              <a:rPr lang="en" sz="2400">
                <a:solidFill>
                  <a:srgbClr val="000000"/>
                </a:solidFill>
              </a:rPr>
              <a:t>Aaron Nicley &amp; Wendy Ford</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Survey Question Results:</a:t>
            </a:r>
          </a:p>
        </p:txBody>
      </p:sp>
      <p:sp>
        <p:nvSpPr>
          <p:cNvPr id="116" name="Shape 116"/>
          <p:cNvSpPr txBox="1">
            <a:spLocks noGrp="1"/>
          </p:cNvSpPr>
          <p:nvPr>
            <p:ph type="body" idx="1"/>
          </p:nvPr>
        </p:nvSpPr>
        <p:spPr>
          <a:xfrm>
            <a:off x="311700" y="1140800"/>
            <a:ext cx="8520600" cy="3416400"/>
          </a:xfrm>
          <a:prstGeom prst="rect">
            <a:avLst/>
          </a:prstGeom>
          <a:solidFill>
            <a:srgbClr val="FFFFFF"/>
          </a:solidFill>
          <a:ln w="9525" cap="flat" cmpd="sng">
            <a:solidFill>
              <a:srgbClr val="45818E"/>
            </a:solidFill>
            <a:prstDash val="solid"/>
            <a:round/>
            <a:headEnd type="none" w="med" len="med"/>
            <a:tailEnd type="none" w="med" len="med"/>
          </a:ln>
        </p:spPr>
        <p:txBody>
          <a:bodyPr lIns="91425" tIns="91425" rIns="91425" bIns="91425" anchor="t" anchorCtr="0">
            <a:noAutofit/>
          </a:bodyPr>
          <a:lstStyle/>
          <a:p>
            <a:pPr lvl="0">
              <a:spcBef>
                <a:spcPts val="0"/>
              </a:spcBef>
              <a:buNone/>
            </a:pPr>
            <a:endParaRPr b="1">
              <a:solidFill>
                <a:srgbClr val="000000"/>
              </a:solidFill>
            </a:endParaRPr>
          </a:p>
          <a:p>
            <a:pPr lvl="0">
              <a:spcBef>
                <a:spcPts val="0"/>
              </a:spcBef>
              <a:buNone/>
            </a:pPr>
            <a:endParaRPr b="1">
              <a:solidFill>
                <a:srgbClr val="000000"/>
              </a:solidFill>
            </a:endParaRPr>
          </a:p>
          <a:p>
            <a:pPr lvl="0">
              <a:spcBef>
                <a:spcPts val="0"/>
              </a:spcBef>
              <a:buNone/>
            </a:pPr>
            <a:r>
              <a:rPr lang="en" sz="1800" b="1">
                <a:solidFill>
                  <a:srgbClr val="000000"/>
                </a:solidFill>
              </a:rPr>
              <a:t>Out of 504  Springboro students surveyed last year, 193 students agreed to the statement “I often feel anxious at school”.</a:t>
            </a:r>
          </a:p>
          <a:p>
            <a:pPr lvl="0">
              <a:spcBef>
                <a:spcPts val="0"/>
              </a:spcBef>
              <a:buNone/>
            </a:pPr>
            <a:r>
              <a:rPr lang="en" sz="1800" b="1">
                <a:solidFill>
                  <a:srgbClr val="000000"/>
                </a:solidFill>
              </a:rPr>
              <a:t>The one of the biggest issues that our guidance counselors deal with on a daily basis are students who have crippling anxiety/depression. Our students have less resiliency skills than what we have seen in the past.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Shape 121"/>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Exercise in what stressors your child is experiencing</a:t>
            </a:r>
          </a:p>
        </p:txBody>
      </p:sp>
      <p:sp>
        <p:nvSpPr>
          <p:cNvPr id="122" name="Shape 122"/>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spcBef>
                <a:spcPts val="0"/>
              </a:spcBef>
              <a:buNone/>
            </a:pPr>
            <a:endParaRPr/>
          </a:p>
        </p:txBody>
      </p:sp>
      <p:pic>
        <p:nvPicPr>
          <p:cNvPr id="123" name="Shape 123" descr="Teens learn to BOUNCE back in first AF Teen Resiliency Course ..."/>
          <p:cNvPicPr preferRelativeResize="0"/>
          <p:nvPr/>
        </p:nvPicPr>
        <p:blipFill>
          <a:blip r:embed="rId3">
            <a:alphaModFix/>
          </a:blip>
          <a:stretch>
            <a:fillRect/>
          </a:stretch>
        </p:blipFill>
        <p:spPr>
          <a:xfrm>
            <a:off x="1947774" y="1595675"/>
            <a:ext cx="5388423" cy="30463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Shape 128"/>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endParaRPr/>
          </a:p>
        </p:txBody>
      </p:sp>
      <p:sp>
        <p:nvSpPr>
          <p:cNvPr id="129" name="Shape 129"/>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spcBef>
                <a:spcPts val="0"/>
              </a:spcBef>
              <a:buNone/>
            </a:pPr>
            <a:endParaRPr/>
          </a:p>
        </p:txBody>
      </p:sp>
      <p:pic>
        <p:nvPicPr>
          <p:cNvPr id="130" name="Shape 130"/>
          <p:cNvPicPr preferRelativeResize="0"/>
          <p:nvPr/>
        </p:nvPicPr>
        <p:blipFill>
          <a:blip r:embed="rId3">
            <a:alphaModFix/>
          </a:blip>
          <a:stretch>
            <a:fillRect/>
          </a:stretch>
        </p:blipFill>
        <p:spPr>
          <a:xfrm>
            <a:off x="2799175" y="1500200"/>
            <a:ext cx="3370700" cy="2920174"/>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Shape 135"/>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endParaRPr/>
          </a:p>
        </p:txBody>
      </p:sp>
      <p:sp>
        <p:nvSpPr>
          <p:cNvPr id="136" name="Shape 136"/>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spcBef>
                <a:spcPts val="0"/>
              </a:spcBef>
              <a:buNone/>
            </a:pPr>
            <a:endParaRPr/>
          </a:p>
        </p:txBody>
      </p:sp>
      <p:pic>
        <p:nvPicPr>
          <p:cNvPr id="137" name="Shape 137"/>
          <p:cNvPicPr preferRelativeResize="0"/>
          <p:nvPr/>
        </p:nvPicPr>
        <p:blipFill>
          <a:blip r:embed="rId3">
            <a:alphaModFix/>
          </a:blip>
          <a:stretch>
            <a:fillRect/>
          </a:stretch>
        </p:blipFill>
        <p:spPr>
          <a:xfrm>
            <a:off x="3500425" y="1990037"/>
            <a:ext cx="2143125" cy="2143125"/>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Shape 142"/>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endParaRPr/>
          </a:p>
        </p:txBody>
      </p:sp>
      <p:sp>
        <p:nvSpPr>
          <p:cNvPr id="143" name="Shape 143"/>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spcBef>
                <a:spcPts val="0"/>
              </a:spcBef>
              <a:buNone/>
            </a:pPr>
            <a:endParaRPr/>
          </a:p>
        </p:txBody>
      </p:sp>
      <p:pic>
        <p:nvPicPr>
          <p:cNvPr id="144" name="Shape 144"/>
          <p:cNvPicPr preferRelativeResize="0"/>
          <p:nvPr/>
        </p:nvPicPr>
        <p:blipFill>
          <a:blip r:embed="rId3">
            <a:alphaModFix/>
          </a:blip>
          <a:stretch>
            <a:fillRect/>
          </a:stretch>
        </p:blipFill>
        <p:spPr>
          <a:xfrm>
            <a:off x="2262675" y="1271300"/>
            <a:ext cx="4152124" cy="3055774"/>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endParaRPr/>
          </a:p>
        </p:txBody>
      </p:sp>
      <p:sp>
        <p:nvSpPr>
          <p:cNvPr id="66" name="Shape 66"/>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spcBef>
                <a:spcPts val="0"/>
              </a:spcBef>
              <a:buNone/>
            </a:pPr>
            <a:endParaRPr/>
          </a:p>
        </p:txBody>
      </p:sp>
      <p:pic>
        <p:nvPicPr>
          <p:cNvPr id="67" name="Shape 67"/>
          <p:cNvPicPr preferRelativeResize="0"/>
          <p:nvPr/>
        </p:nvPicPr>
        <p:blipFill>
          <a:blip r:embed="rId3">
            <a:alphaModFix/>
          </a:blip>
          <a:stretch>
            <a:fillRect/>
          </a:stretch>
        </p:blipFill>
        <p:spPr>
          <a:xfrm>
            <a:off x="2484274" y="1385875"/>
            <a:ext cx="3918850" cy="3182999"/>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endParaRPr/>
          </a:p>
        </p:txBody>
      </p:sp>
      <p:sp>
        <p:nvSpPr>
          <p:cNvPr id="73" name="Shape 73"/>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spcBef>
                <a:spcPts val="0"/>
              </a:spcBef>
              <a:buNone/>
            </a:pPr>
            <a:endParaRPr/>
          </a:p>
        </p:txBody>
      </p:sp>
      <p:pic>
        <p:nvPicPr>
          <p:cNvPr id="74" name="Shape 74"/>
          <p:cNvPicPr preferRelativeResize="0"/>
          <p:nvPr/>
        </p:nvPicPr>
        <p:blipFill>
          <a:blip r:embed="rId3">
            <a:alphaModFix/>
          </a:blip>
          <a:stretch>
            <a:fillRect/>
          </a:stretch>
        </p:blipFill>
        <p:spPr>
          <a:xfrm>
            <a:off x="2216025" y="1239487"/>
            <a:ext cx="4851924" cy="3242374"/>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Shape 79"/>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Brain Development of teens:</a:t>
            </a:r>
          </a:p>
        </p:txBody>
      </p:sp>
      <p:sp>
        <p:nvSpPr>
          <p:cNvPr id="80" name="Shape 80"/>
          <p:cNvSpPr txBox="1">
            <a:spLocks noGrp="1"/>
          </p:cNvSpPr>
          <p:nvPr>
            <p:ph type="body" idx="1"/>
          </p:nvPr>
        </p:nvSpPr>
        <p:spPr>
          <a:xfrm>
            <a:off x="311700" y="1152475"/>
            <a:ext cx="8520600" cy="3664500"/>
          </a:xfrm>
          <a:prstGeom prst="rect">
            <a:avLst/>
          </a:prstGeom>
        </p:spPr>
        <p:txBody>
          <a:bodyPr lIns="91425" tIns="91425" rIns="91425" bIns="91425" anchor="t" anchorCtr="0">
            <a:noAutofit/>
          </a:bodyPr>
          <a:lstStyle/>
          <a:p>
            <a:pPr lvl="0" rtl="0">
              <a:lnSpc>
                <a:spcPct val="173863"/>
              </a:lnSpc>
              <a:spcBef>
                <a:spcPts val="0"/>
              </a:spcBef>
              <a:spcAft>
                <a:spcPts val="1900"/>
              </a:spcAft>
              <a:buNone/>
            </a:pPr>
            <a:r>
              <a:rPr lang="en" sz="1300">
                <a:solidFill>
                  <a:srgbClr val="000000"/>
                </a:solidFill>
                <a:highlight>
                  <a:srgbClr val="FFFFFF"/>
                </a:highlight>
              </a:rPr>
              <a:t> </a:t>
            </a:r>
            <a:r>
              <a:rPr lang="en" sz="1400" b="1">
                <a:solidFill>
                  <a:srgbClr val="000000"/>
                </a:solidFill>
                <a:highlight>
                  <a:srgbClr val="FFFFFF"/>
                </a:highlight>
              </a:rPr>
              <a:t>Critical Period of Development</a:t>
            </a:r>
          </a:p>
          <a:p>
            <a:pPr lvl="0" rtl="0">
              <a:lnSpc>
                <a:spcPct val="173863"/>
              </a:lnSpc>
              <a:spcBef>
                <a:spcPts val="0"/>
              </a:spcBef>
              <a:spcAft>
                <a:spcPts val="1900"/>
              </a:spcAft>
              <a:buNone/>
            </a:pPr>
            <a:r>
              <a:rPr lang="en" sz="1400">
                <a:solidFill>
                  <a:srgbClr val="000000"/>
                </a:solidFill>
                <a:highlight>
                  <a:srgbClr val="FFFFFF"/>
                </a:highlight>
              </a:rPr>
              <a:t>The brain grows throughout life, but the teenage years see one of the biggest leaps in development. Many of the things they learn that stick with them for the rest of their lives happen during this time in their lives.</a:t>
            </a:r>
          </a:p>
          <a:p>
            <a:pPr lvl="0" rtl="0">
              <a:lnSpc>
                <a:spcPct val="173863"/>
              </a:lnSpc>
              <a:spcBef>
                <a:spcPts val="0"/>
              </a:spcBef>
              <a:spcAft>
                <a:spcPts val="1900"/>
              </a:spcAft>
              <a:buNone/>
            </a:pPr>
            <a:r>
              <a:rPr lang="en" sz="1400">
                <a:solidFill>
                  <a:srgbClr val="000000"/>
                </a:solidFill>
                <a:highlight>
                  <a:srgbClr val="FFFFFF"/>
                </a:highlight>
              </a:rPr>
              <a:t> </a:t>
            </a:r>
            <a:r>
              <a:rPr lang="en" sz="1400" b="1">
                <a:solidFill>
                  <a:srgbClr val="000000"/>
                </a:solidFill>
                <a:highlight>
                  <a:srgbClr val="FFFFFF"/>
                </a:highlight>
              </a:rPr>
              <a:t>Blossoming brain</a:t>
            </a:r>
          </a:p>
          <a:p>
            <a:pPr lvl="0" rtl="0">
              <a:lnSpc>
                <a:spcPct val="173863"/>
              </a:lnSpc>
              <a:spcBef>
                <a:spcPts val="0"/>
              </a:spcBef>
              <a:spcAft>
                <a:spcPts val="1900"/>
              </a:spcAft>
              <a:buNone/>
            </a:pPr>
            <a:r>
              <a:rPr lang="en" sz="1400">
                <a:solidFill>
                  <a:srgbClr val="000000"/>
                </a:solidFill>
                <a:highlight>
                  <a:srgbClr val="FFFFFF"/>
                </a:highlight>
              </a:rPr>
              <a:t>Scientists thought only infants had the blossoming brain that organizes into a more efficient arrangement over the first three years of life, but they have now discovered a similar effect happens right before puberty. And experiences during their teen lives shape this gray matter of learning things that will be essential for their adult lives.</a:t>
            </a:r>
          </a:p>
          <a:p>
            <a:pPr lvl="0" rtl="0">
              <a:lnSpc>
                <a:spcPct val="173863"/>
              </a:lnSpc>
              <a:spcBef>
                <a:spcPts val="0"/>
              </a:spcBef>
              <a:spcAft>
                <a:spcPts val="1900"/>
              </a:spcAft>
              <a:buNone/>
            </a:pPr>
            <a:endParaRPr sz="1200">
              <a:solidFill>
                <a:srgbClr val="FFFFFF"/>
              </a:solidFill>
              <a:highlight>
                <a:srgbClr val="F6F6F7"/>
              </a:highlight>
              <a:latin typeface="Droid Sans"/>
              <a:ea typeface="Droid Sans"/>
              <a:cs typeface="Droid Sans"/>
              <a:sym typeface="Droid San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Shape 85"/>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Brain Development of teens:</a:t>
            </a:r>
          </a:p>
        </p:txBody>
      </p:sp>
      <p:sp>
        <p:nvSpPr>
          <p:cNvPr id="86" name="Shape 86"/>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spcBef>
                <a:spcPts val="0"/>
              </a:spcBef>
              <a:buNone/>
            </a:pPr>
            <a:r>
              <a:rPr lang="en" sz="1400" b="1">
                <a:solidFill>
                  <a:srgbClr val="000000"/>
                </a:solidFill>
                <a:highlight>
                  <a:srgbClr val="FFFFFF"/>
                </a:highlight>
              </a:rPr>
              <a:t>New Thinking Skills</a:t>
            </a:r>
          </a:p>
          <a:p>
            <a:pPr lvl="0" rtl="0">
              <a:lnSpc>
                <a:spcPct val="173863"/>
              </a:lnSpc>
              <a:spcBef>
                <a:spcPts val="0"/>
              </a:spcBef>
              <a:spcAft>
                <a:spcPts val="1900"/>
              </a:spcAft>
              <a:buNone/>
            </a:pPr>
            <a:r>
              <a:rPr lang="en" sz="1400">
                <a:solidFill>
                  <a:srgbClr val="000000"/>
                </a:solidFill>
                <a:highlight>
                  <a:srgbClr val="FFFFFF"/>
                </a:highlight>
              </a:rPr>
              <a:t>An increase in brain matter causes the processing power of a teen brain to increase. This is where a teens heightened computational and decision making skills start to show.</a:t>
            </a:r>
          </a:p>
          <a:p>
            <a:pPr lvl="0" rtl="0">
              <a:lnSpc>
                <a:spcPct val="173863"/>
              </a:lnSpc>
              <a:spcBef>
                <a:spcPts val="0"/>
              </a:spcBef>
              <a:spcAft>
                <a:spcPts val="1900"/>
              </a:spcAft>
              <a:buNone/>
            </a:pPr>
            <a:r>
              <a:rPr lang="en" sz="1400">
                <a:solidFill>
                  <a:srgbClr val="000000"/>
                </a:solidFill>
                <a:highlight>
                  <a:srgbClr val="FFFFFF"/>
                </a:highlight>
              </a:rPr>
              <a:t> </a:t>
            </a:r>
            <a:r>
              <a:rPr lang="en" sz="1400" b="1">
                <a:solidFill>
                  <a:srgbClr val="000000"/>
                </a:solidFill>
                <a:highlight>
                  <a:srgbClr val="FFFFFF"/>
                </a:highlight>
              </a:rPr>
              <a:t>Teen Tantrums</a:t>
            </a:r>
          </a:p>
          <a:p>
            <a:pPr lvl="0" rtl="0">
              <a:lnSpc>
                <a:spcPct val="173863"/>
              </a:lnSpc>
              <a:spcBef>
                <a:spcPts val="0"/>
              </a:spcBef>
              <a:spcAft>
                <a:spcPts val="1900"/>
              </a:spcAft>
              <a:buNone/>
            </a:pPr>
            <a:r>
              <a:rPr lang="en" sz="1400">
                <a:solidFill>
                  <a:srgbClr val="000000"/>
                </a:solidFill>
                <a:highlight>
                  <a:srgbClr val="FFFFFF"/>
                </a:highlight>
              </a:rPr>
              <a:t>Teens are changing faster than they realize and new brain skills like advanced problem solving and abstract thought are there, but they aren’t quite ready to harness them. This is why teens freak out and throw tantrums that are a little more adult. It’s not the parents fault no matter how much the teen says it is. But the parent needs to help them figure out the things they don’t quite yet understand.</a:t>
            </a:r>
          </a:p>
          <a:p>
            <a:pPr lvl="0">
              <a:spcBef>
                <a:spcPts val="0"/>
              </a:spcBef>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Shape 91"/>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Brain Development of teens:</a:t>
            </a:r>
          </a:p>
        </p:txBody>
      </p:sp>
      <p:sp>
        <p:nvSpPr>
          <p:cNvPr id="92" name="Shape 92"/>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rtl="0">
              <a:lnSpc>
                <a:spcPct val="173863"/>
              </a:lnSpc>
              <a:spcBef>
                <a:spcPts val="0"/>
              </a:spcBef>
              <a:spcAft>
                <a:spcPts val="1900"/>
              </a:spcAft>
              <a:buNone/>
            </a:pPr>
            <a:r>
              <a:rPr lang="en" sz="1300">
                <a:solidFill>
                  <a:srgbClr val="000000"/>
                </a:solidFill>
                <a:highlight>
                  <a:srgbClr val="FFFFFF"/>
                </a:highlight>
              </a:rPr>
              <a:t> </a:t>
            </a:r>
            <a:r>
              <a:rPr lang="en" sz="1400" b="1">
                <a:solidFill>
                  <a:srgbClr val="000000"/>
                </a:solidFill>
                <a:highlight>
                  <a:srgbClr val="FFFFFF"/>
                </a:highlight>
              </a:rPr>
              <a:t>Intense Emotions</a:t>
            </a:r>
          </a:p>
          <a:p>
            <a:pPr lvl="0" rtl="0">
              <a:lnSpc>
                <a:spcPct val="173863"/>
              </a:lnSpc>
              <a:spcBef>
                <a:spcPts val="0"/>
              </a:spcBef>
              <a:spcAft>
                <a:spcPts val="1900"/>
              </a:spcAft>
              <a:buNone/>
            </a:pPr>
            <a:r>
              <a:rPr lang="en" sz="1400">
                <a:solidFill>
                  <a:srgbClr val="000000"/>
                </a:solidFill>
                <a:highlight>
                  <a:srgbClr val="FFFFFF"/>
                </a:highlight>
              </a:rPr>
              <a:t>With a lot of new areas of the brain developing some older teens have harnessed all these areas to </a:t>
            </a:r>
            <a:r>
              <a:rPr lang="en" sz="1400">
                <a:solidFill>
                  <a:srgbClr val="009900"/>
                </a:solidFill>
                <a:highlight>
                  <a:srgbClr val="FFFFFF"/>
                </a:highlight>
              </a:rPr>
              <a:t>help</a:t>
            </a:r>
            <a:r>
              <a:rPr lang="en" sz="1400">
                <a:solidFill>
                  <a:srgbClr val="000000"/>
                </a:solidFill>
                <a:highlight>
                  <a:srgbClr val="FFFFFF"/>
                </a:highlight>
              </a:rPr>
              <a:t> understand a higher area of thought. While younger teens haven’t quite figured out how to use all of their reasoning and tend to misread what adults are saying.</a:t>
            </a:r>
          </a:p>
          <a:p>
            <a:pPr lvl="0" rtl="0">
              <a:lnSpc>
                <a:spcPct val="173863"/>
              </a:lnSpc>
              <a:spcBef>
                <a:spcPts val="0"/>
              </a:spcBef>
              <a:spcAft>
                <a:spcPts val="1900"/>
              </a:spcAft>
              <a:buNone/>
            </a:pPr>
            <a:r>
              <a:rPr lang="en" sz="1400">
                <a:solidFill>
                  <a:srgbClr val="000000"/>
                </a:solidFill>
                <a:highlight>
                  <a:srgbClr val="FFFFFF"/>
                </a:highlight>
              </a:rPr>
              <a:t> </a:t>
            </a:r>
            <a:r>
              <a:rPr lang="en" sz="1400" b="1">
                <a:solidFill>
                  <a:srgbClr val="000000"/>
                </a:solidFill>
                <a:highlight>
                  <a:srgbClr val="FFFFFF"/>
                </a:highlight>
              </a:rPr>
              <a:t>Peer Pleasure</a:t>
            </a:r>
          </a:p>
          <a:p>
            <a:pPr lvl="0" rtl="0">
              <a:lnSpc>
                <a:spcPct val="173863"/>
              </a:lnSpc>
              <a:spcBef>
                <a:spcPts val="0"/>
              </a:spcBef>
              <a:spcAft>
                <a:spcPts val="1900"/>
              </a:spcAft>
              <a:buNone/>
            </a:pPr>
            <a:r>
              <a:rPr lang="en" sz="1400">
                <a:solidFill>
                  <a:srgbClr val="000000"/>
                </a:solidFill>
                <a:highlight>
                  <a:srgbClr val="FFFFFF"/>
                </a:highlight>
              </a:rPr>
              <a:t>Research has shown that as abstract thinking </a:t>
            </a:r>
            <a:r>
              <a:rPr lang="en" sz="1400">
                <a:solidFill>
                  <a:srgbClr val="009900"/>
                </a:solidFill>
                <a:highlight>
                  <a:srgbClr val="FFFFFF"/>
                </a:highlight>
              </a:rPr>
              <a:t>develops</a:t>
            </a:r>
            <a:r>
              <a:rPr lang="en" sz="1400">
                <a:solidFill>
                  <a:srgbClr val="000000"/>
                </a:solidFill>
                <a:highlight>
                  <a:srgbClr val="FFFFFF"/>
                </a:highlight>
              </a:rPr>
              <a:t> in teens so does anxiety. Abstract thinking allows teens to see themselves in the eyes of another and causes some teens to strive for peer approval.</a:t>
            </a:r>
          </a:p>
          <a:p>
            <a:pPr lvl="0">
              <a:spcBef>
                <a:spcPts val="0"/>
              </a:spcBef>
              <a:buNone/>
            </a:pPr>
            <a:endParaRPr/>
          </a:p>
          <a:p>
            <a:pPr lvl="0">
              <a:spcBef>
                <a:spcPts val="0"/>
              </a:spcBef>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Shape 97"/>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Brain Development of teens:</a:t>
            </a:r>
          </a:p>
        </p:txBody>
      </p:sp>
      <p:sp>
        <p:nvSpPr>
          <p:cNvPr id="98" name="Shape 98"/>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rtl="0">
              <a:lnSpc>
                <a:spcPct val="173863"/>
              </a:lnSpc>
              <a:spcBef>
                <a:spcPts val="0"/>
              </a:spcBef>
              <a:spcAft>
                <a:spcPts val="1900"/>
              </a:spcAft>
              <a:buNone/>
            </a:pPr>
            <a:r>
              <a:rPr lang="en" sz="1300">
                <a:solidFill>
                  <a:srgbClr val="000000"/>
                </a:solidFill>
                <a:highlight>
                  <a:srgbClr val="FFFFFF"/>
                </a:highlight>
              </a:rPr>
              <a:t> </a:t>
            </a:r>
            <a:r>
              <a:rPr lang="en" sz="1400" b="1">
                <a:solidFill>
                  <a:srgbClr val="000000"/>
                </a:solidFill>
                <a:highlight>
                  <a:srgbClr val="FFFFFF"/>
                </a:highlight>
              </a:rPr>
              <a:t>Measuring Risk</a:t>
            </a:r>
          </a:p>
          <a:p>
            <a:pPr lvl="0" rtl="0">
              <a:lnSpc>
                <a:spcPct val="173863"/>
              </a:lnSpc>
              <a:spcBef>
                <a:spcPts val="0"/>
              </a:spcBef>
              <a:spcAft>
                <a:spcPts val="1900"/>
              </a:spcAft>
              <a:buNone/>
            </a:pPr>
            <a:r>
              <a:rPr lang="en" sz="1400">
                <a:solidFill>
                  <a:srgbClr val="000000"/>
                </a:solidFill>
                <a:highlight>
                  <a:srgbClr val="FFFFFF"/>
                </a:highlight>
              </a:rPr>
              <a:t>In the car that is a teen brain they tend to get the gas before they get the brakes. The part of the brain that helps them see long term consequence don’t start to </a:t>
            </a:r>
            <a:r>
              <a:rPr lang="en" sz="1400">
                <a:solidFill>
                  <a:srgbClr val="009900"/>
                </a:solidFill>
                <a:highlight>
                  <a:srgbClr val="FFFFFF"/>
                </a:highlight>
              </a:rPr>
              <a:t>develop</a:t>
            </a:r>
            <a:r>
              <a:rPr lang="en" sz="1400">
                <a:solidFill>
                  <a:srgbClr val="000000"/>
                </a:solidFill>
                <a:highlight>
                  <a:srgbClr val="FFFFFF"/>
                </a:highlight>
              </a:rPr>
              <a:t> until around 17, which causes some teens to more easily participate in risky behaviors in their early years of adolescence.</a:t>
            </a:r>
          </a:p>
          <a:p>
            <a:pPr lvl="0" rtl="0">
              <a:lnSpc>
                <a:spcPct val="173863"/>
              </a:lnSpc>
              <a:spcBef>
                <a:spcPts val="0"/>
              </a:spcBef>
              <a:spcAft>
                <a:spcPts val="1900"/>
              </a:spcAft>
              <a:buNone/>
            </a:pPr>
            <a:r>
              <a:rPr lang="en" sz="1400">
                <a:solidFill>
                  <a:srgbClr val="000000"/>
                </a:solidFill>
                <a:highlight>
                  <a:srgbClr val="FFFFFF"/>
                </a:highlight>
              </a:rPr>
              <a:t> </a:t>
            </a:r>
            <a:r>
              <a:rPr lang="en" sz="1400" b="1">
                <a:solidFill>
                  <a:srgbClr val="000000"/>
                </a:solidFill>
                <a:highlight>
                  <a:srgbClr val="FFFFFF"/>
                </a:highlight>
              </a:rPr>
              <a:t>Parents Are Still Important</a:t>
            </a:r>
          </a:p>
          <a:p>
            <a:pPr lvl="0" rtl="0">
              <a:lnSpc>
                <a:spcPct val="173863"/>
              </a:lnSpc>
              <a:spcBef>
                <a:spcPts val="0"/>
              </a:spcBef>
              <a:spcAft>
                <a:spcPts val="1900"/>
              </a:spcAft>
              <a:buNone/>
            </a:pPr>
            <a:r>
              <a:rPr lang="en" sz="1400">
                <a:solidFill>
                  <a:srgbClr val="000000"/>
                </a:solidFill>
                <a:highlight>
                  <a:srgbClr val="FFFFFF"/>
                </a:highlight>
              </a:rPr>
              <a:t>Parents </a:t>
            </a:r>
            <a:r>
              <a:rPr lang="en" sz="1400">
                <a:solidFill>
                  <a:srgbClr val="009900"/>
                </a:solidFill>
                <a:highlight>
                  <a:srgbClr val="FFFFFF"/>
                </a:highlight>
              </a:rPr>
              <a:t>provide</a:t>
            </a:r>
            <a:r>
              <a:rPr lang="en" sz="1400">
                <a:solidFill>
                  <a:srgbClr val="000000"/>
                </a:solidFill>
                <a:highlight>
                  <a:srgbClr val="FFFFFF"/>
                </a:highlight>
              </a:rPr>
              <a:t> structure. They might not always agree, or like what you have to say, but they do respect you and they do understand that you are wiser than they are…even if they say the </a:t>
            </a:r>
            <a:r>
              <a:rPr lang="en" sz="1400" b="1" u="sng">
                <a:solidFill>
                  <a:srgbClr val="000000"/>
                </a:solidFill>
                <a:highlight>
                  <a:srgbClr val="FFFFFF"/>
                </a:highlight>
              </a:rPr>
              <a:t>complete opposite.</a:t>
            </a:r>
          </a:p>
          <a:p>
            <a:pPr lvl="0">
              <a:spcBef>
                <a:spcPts val="0"/>
              </a:spcBef>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Shape 103"/>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Brain Development of teens:</a:t>
            </a:r>
          </a:p>
        </p:txBody>
      </p:sp>
      <p:sp>
        <p:nvSpPr>
          <p:cNvPr id="104" name="Shape 104"/>
          <p:cNvSpPr txBox="1">
            <a:spLocks noGrp="1"/>
          </p:cNvSpPr>
          <p:nvPr>
            <p:ph type="body" idx="1"/>
          </p:nvPr>
        </p:nvSpPr>
        <p:spPr>
          <a:xfrm>
            <a:off x="311700" y="1187475"/>
            <a:ext cx="8520600" cy="3416400"/>
          </a:xfrm>
          <a:prstGeom prst="rect">
            <a:avLst/>
          </a:prstGeom>
        </p:spPr>
        <p:txBody>
          <a:bodyPr lIns="91425" tIns="91425" rIns="91425" bIns="91425" anchor="t" anchorCtr="0">
            <a:noAutofit/>
          </a:bodyPr>
          <a:lstStyle/>
          <a:p>
            <a:pPr lvl="0" rtl="0">
              <a:lnSpc>
                <a:spcPct val="173863"/>
              </a:lnSpc>
              <a:spcBef>
                <a:spcPts val="0"/>
              </a:spcBef>
              <a:spcAft>
                <a:spcPts val="1900"/>
              </a:spcAft>
              <a:buNone/>
            </a:pPr>
            <a:r>
              <a:rPr lang="en" sz="1300">
                <a:solidFill>
                  <a:srgbClr val="000000"/>
                </a:solidFill>
                <a:highlight>
                  <a:srgbClr val="FFFFFF"/>
                </a:highlight>
              </a:rPr>
              <a:t> </a:t>
            </a:r>
            <a:r>
              <a:rPr lang="en" sz="1400">
                <a:solidFill>
                  <a:srgbClr val="000000"/>
                </a:solidFill>
                <a:highlight>
                  <a:srgbClr val="FFFFFF"/>
                </a:highlight>
              </a:rPr>
              <a:t>Need More Sleep</a:t>
            </a:r>
          </a:p>
          <a:p>
            <a:pPr lvl="0" rtl="0">
              <a:lnSpc>
                <a:spcPct val="173863"/>
              </a:lnSpc>
              <a:spcBef>
                <a:spcPts val="0"/>
              </a:spcBef>
              <a:spcAft>
                <a:spcPts val="1900"/>
              </a:spcAft>
              <a:buNone/>
            </a:pPr>
            <a:r>
              <a:rPr lang="en" sz="1400">
                <a:solidFill>
                  <a:srgbClr val="000000"/>
                </a:solidFill>
                <a:highlight>
                  <a:srgbClr val="FFFFFF"/>
                </a:highlight>
              </a:rPr>
              <a:t>A common myth is that teens needs less sleep than young children, but at the age when their brain is growing faster than all but infancy they still need 9-10 hours to make sure that not hindering that growth. Teens bodies don’t help this, as they are growing they tend to want to stay up later because of circadian rhythms during adolescence, but with early school and other things waking them from sleep they miss out on a few hours every night. That increases moodiness and causes a drowsy brain as the week progresses.</a:t>
            </a:r>
          </a:p>
          <a:p>
            <a:pPr lvl="0">
              <a:spcBef>
                <a:spcPts val="0"/>
              </a:spcBef>
              <a:buNone/>
            </a:pPr>
            <a:endParaRPr/>
          </a:p>
          <a:p>
            <a:pPr lvl="0">
              <a:spcBef>
                <a:spcPts val="0"/>
              </a:spcBef>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Shape 109"/>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Brain Development of teens:</a:t>
            </a:r>
          </a:p>
        </p:txBody>
      </p:sp>
      <p:sp>
        <p:nvSpPr>
          <p:cNvPr id="110" name="Shape 110"/>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rtl="0">
              <a:lnSpc>
                <a:spcPct val="173863"/>
              </a:lnSpc>
              <a:spcBef>
                <a:spcPts val="0"/>
              </a:spcBef>
              <a:spcAft>
                <a:spcPts val="1900"/>
              </a:spcAft>
              <a:buNone/>
            </a:pPr>
            <a:r>
              <a:rPr lang="en">
                <a:solidFill>
                  <a:srgbClr val="000000"/>
                </a:solidFill>
                <a:highlight>
                  <a:srgbClr val="FFFFFF"/>
                </a:highlight>
              </a:rPr>
              <a:t> </a:t>
            </a:r>
            <a:r>
              <a:rPr lang="en" sz="1400">
                <a:solidFill>
                  <a:srgbClr val="000000"/>
                </a:solidFill>
                <a:highlight>
                  <a:srgbClr val="FFFFFF"/>
                </a:highlight>
              </a:rPr>
              <a:t>I am the Center Of The Universe</a:t>
            </a:r>
          </a:p>
          <a:p>
            <a:pPr lvl="0" rtl="0">
              <a:lnSpc>
                <a:spcPct val="173863"/>
              </a:lnSpc>
              <a:spcBef>
                <a:spcPts val="0"/>
              </a:spcBef>
              <a:spcAft>
                <a:spcPts val="0"/>
              </a:spcAft>
              <a:buNone/>
            </a:pPr>
            <a:r>
              <a:rPr lang="en" sz="1400">
                <a:solidFill>
                  <a:srgbClr val="000000"/>
                </a:solidFill>
                <a:highlight>
                  <a:srgbClr val="FFFFFF"/>
                </a:highlight>
              </a:rPr>
              <a:t>The Teen years are the first time a </a:t>
            </a:r>
            <a:r>
              <a:rPr lang="en" sz="1400">
                <a:solidFill>
                  <a:srgbClr val="009900"/>
                </a:solidFill>
                <a:highlight>
                  <a:srgbClr val="FFFFFF"/>
                </a:highlight>
              </a:rPr>
              <a:t>child</a:t>
            </a:r>
            <a:r>
              <a:rPr lang="en" sz="1400">
                <a:solidFill>
                  <a:srgbClr val="000000"/>
                </a:solidFill>
                <a:highlight>
                  <a:srgbClr val="FFFFFF"/>
                </a:highlight>
              </a:rPr>
              <a:t> is really seeing themselves in the world. They see how the world looks at them and put themselves in a place they feel fits their own view of themselves. This causes the “I’m not good enough” emotion seen in a lot of teens. It also causes a lot of questions that can seem to have very black and white answers, instead of gray. It is the parent’s job to help them explore those questions instead of just giving the answers.</a:t>
            </a:r>
          </a:p>
          <a:p>
            <a:pPr lvl="0" rtl="0">
              <a:spcBef>
                <a:spcPts val="1200"/>
              </a:spcBef>
              <a:spcAft>
                <a:spcPts val="1200"/>
              </a:spcAft>
              <a:buNone/>
            </a:pPr>
            <a:endParaRPr sz="1400">
              <a:solidFill>
                <a:srgbClr val="FFFFFF"/>
              </a:solidFill>
              <a:highlight>
                <a:srgbClr val="F6F6F7"/>
              </a:highlight>
              <a:latin typeface="Droid Sans"/>
              <a:ea typeface="Droid Sans"/>
              <a:cs typeface="Droid Sans"/>
              <a:sym typeface="Droid Sans"/>
            </a:endParaRPr>
          </a:p>
          <a:p>
            <a:pPr lvl="0">
              <a:spcBef>
                <a:spcPts val="0"/>
              </a:spcBef>
              <a:buNone/>
            </a:pPr>
            <a:endParaRPr/>
          </a:p>
        </p:txBody>
      </p:sp>
    </p:spTree>
  </p:cSld>
  <p:clrMapOvr>
    <a:masterClrMapping/>
  </p:clrMapOvr>
</p:sld>
</file>

<file path=ppt/theme/theme1.xml><?xml version="1.0" encoding="utf-8"?>
<a:theme xmlns:a="http://schemas.openxmlformats.org/drawingml/2006/main" name="slate">
  <a:themeElements>
    <a:clrScheme name="Slate">
      <a:dk1>
        <a:srgbClr val="FFFFFF"/>
      </a:dk1>
      <a:lt1>
        <a:srgbClr val="37474F"/>
      </a:lt1>
      <a:dk2>
        <a:srgbClr val="9E9E9E"/>
      </a:dk2>
      <a:lt2>
        <a:srgbClr val="E0E0E0"/>
      </a:lt2>
      <a:accent1>
        <a:srgbClr val="616161"/>
      </a:accent1>
      <a:accent2>
        <a:srgbClr val="78909C"/>
      </a:accent2>
      <a:accent3>
        <a:srgbClr val="CACACA"/>
      </a:accent3>
      <a:accent4>
        <a:srgbClr val="64FFDA"/>
      </a:accent4>
      <a:accent5>
        <a:srgbClr val="FFD966"/>
      </a:accent5>
      <a:accent6>
        <a:srgbClr val="F5F5F5"/>
      </a:accent6>
      <a:hlink>
        <a:srgbClr val="FFD966"/>
      </a:hlink>
      <a:folHlink>
        <a:srgbClr val="FFD9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804</Words>
  <Application>Microsoft Office PowerPoint</Application>
  <PresentationFormat>On-screen Show (16:9)</PresentationFormat>
  <Paragraphs>38</Paragraphs>
  <Slides>14</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Droid Sans</vt:lpstr>
      <vt:lpstr>Average</vt:lpstr>
      <vt:lpstr>Oswald</vt:lpstr>
      <vt:lpstr>Arial</vt:lpstr>
      <vt:lpstr>slate</vt:lpstr>
      <vt:lpstr>Behavioral Health</vt:lpstr>
      <vt:lpstr>PowerPoint Presentation</vt:lpstr>
      <vt:lpstr>PowerPoint Presentation</vt:lpstr>
      <vt:lpstr>Brain Development of teens:</vt:lpstr>
      <vt:lpstr>Brain Development of teens:</vt:lpstr>
      <vt:lpstr>Brain Development of teens:</vt:lpstr>
      <vt:lpstr>Brain Development of teens:</vt:lpstr>
      <vt:lpstr>Brain Development of teens:</vt:lpstr>
      <vt:lpstr>Brain Development of teens:</vt:lpstr>
      <vt:lpstr>Survey Question Results:</vt:lpstr>
      <vt:lpstr>Exercise in what stressors your child is experiencing</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Behavioral Health</dc:title>
  <dc:creator>Jennifer Bohinc</dc:creator>
  <cp:lastModifiedBy>Jennifer Bohinc</cp:lastModifiedBy>
  <cp:revision>1</cp:revision>
  <dcterms:modified xsi:type="dcterms:W3CDTF">2018-10-17T17:19:41Z</dcterms:modified>
</cp:coreProperties>
</file>